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DF316E8-96F9-485C-B9BD-AF4DE3C2406A}" type="datetimeFigureOut">
              <a:rPr lang="en-US" smtClean="0"/>
              <a:t>7/3/2010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D0F4BF-0E09-4CEB-88C9-F065A3BDEC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304800"/>
            <a:ext cx="6477000" cy="1828800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latin typeface="Castellar" pitchFamily="18" charset="0"/>
              </a:rPr>
              <a:t>Unit - 6</a:t>
            </a:r>
            <a:endParaRPr lang="en-US" sz="4000" u="sng" dirty="0">
              <a:latin typeface="Castella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Cooper Black" pitchFamily="18" charset="0"/>
              </a:rPr>
              <a:t>Objectives of Firms</a:t>
            </a:r>
            <a:endParaRPr lang="en-US" sz="3600" dirty="0">
              <a:solidFill>
                <a:srgbClr val="002060"/>
              </a:solidFill>
              <a:latin typeface="Cooper Black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3090863"/>
            <a:ext cx="2386013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8450" y="2943225"/>
            <a:ext cx="22669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53075" y="2743200"/>
            <a:ext cx="22193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90700" y="4338638"/>
            <a:ext cx="217170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5450" y="304800"/>
            <a:ext cx="16573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67037" y="1295400"/>
            <a:ext cx="206216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67225" y="4257675"/>
            <a:ext cx="23907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534400" cy="990600"/>
          </a:xfrm>
        </p:spPr>
        <p:txBody>
          <a:bodyPr>
            <a:noAutofit/>
          </a:bodyPr>
          <a:lstStyle/>
          <a:p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Williamson’s Managerial Discretionary theory</a:t>
            </a: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According to this theory, profit maximization and manager’s utility maximization go together.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Manager’s utility function is expressed as: 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U = f (S, M, Id)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S= additional expenditure of staff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M= Managerial Emoluments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Id= Discretionary Investment    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457200"/>
            <a:ext cx="8610600" cy="990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There are various theories and models developed by economist: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6002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rofit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aximization Model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Economist Theory of Firm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Cyert &amp; March’s Behaviour Theory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Marris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Growth Maximization Model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Boumal’s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Satatic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&amp; Dynamic Model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Willianson’s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Managerial Discretionary Theory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Profit Maximization Model: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Assumptions:</a:t>
            </a:r>
            <a:endParaRPr lang="en-US" sz="2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133600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firm is a producing unit &amp; as such it converts various inputs into outputs.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basic objective of each firm is to earn maximum profit.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firm operate under a given market condition.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firm will select that alternative course of action which helps to maximize profit.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firm makes an attempt to change its prices, input &amp; output quantity to maximize its profit.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534400" cy="990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Firm has to take care of following factors: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8305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Pricing and business strategies of rival firm.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Aggressive sales promotion policies adopted by rival firms.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Maintaining the quality of product and services to customers.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Taking risks and uncertainty.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Adopting a stable business policy.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Avoiding clash between short term and long term profits. 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Determination of profit – maximizing price &amp; output: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Total Revenue &amp; Total Cost Approach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Marginal Revenue &amp; Marginal Cost Approach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Economist Theory of Firm: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According to this theory, a traditional firm is a group with a particular organizational and management structure having command over property rights. 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 firm is formed, run and managed by entrepreneur who has following attributes:</a:t>
            </a:r>
          </a:p>
          <a:p>
            <a:endParaRPr lang="en-US" sz="20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 has legal permission to run an enterprise.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 can enter into contract with any group of people who supply productive resources.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 can take his own decisions to maximize his economic gain.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 is entitled to enjoy the income after making payments to all productive resources in the form of wages, salaries, bills, interest rate etc.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he can transfer his right to other individual.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 has all right to make changes in his organization.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Cyert </a:t>
            </a:r>
            <a:r>
              <a:rPr lang="en-US" sz="3600" b="1" i="1" u="sng" smtClean="0">
                <a:latin typeface="Times New Roman" pitchFamily="18" charset="0"/>
                <a:cs typeface="Times New Roman" pitchFamily="18" charset="0"/>
              </a:rPr>
              <a:t>&amp; March’s </a:t>
            </a: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Behaviour Theory: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According to this theory, goals of a business organization would depend upon the multiple objectives of each group and their collective demands.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Various kinds of conflicts and problem would certainly affect the decision- making process of the organization.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 of several objectives firm has five important goal: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Production goal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Inventory goal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Sales goal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Market-share goal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Profit goal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4000" b="1" i="1" u="sng" dirty="0" err="1" smtClean="0">
                <a:latin typeface="Times New Roman" pitchFamily="18" charset="0"/>
                <a:cs typeface="Times New Roman" pitchFamily="18" charset="0"/>
              </a:rPr>
              <a:t>Marris</a:t>
            </a:r>
            <a:r>
              <a:rPr lang="en-US" sz="4000" b="1" i="1" u="sng" dirty="0" smtClean="0">
                <a:latin typeface="Times New Roman" pitchFamily="18" charset="0"/>
                <a:cs typeface="Times New Roman" pitchFamily="18" charset="0"/>
              </a:rPr>
              <a:t> Growth Maximization theory: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According to this theory, Firm aims at maximizing its growth rate as a goal. A growth rate is a better yardstick to measure the success of a firm.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Maximum growth rate is equal to two imp variables- 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rate of demand for products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Growth rate of capital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4000" b="1" i="1" u="sng" dirty="0" smtClean="0">
                <a:latin typeface="Times New Roman" pitchFamily="18" charset="0"/>
                <a:cs typeface="Times New Roman" pitchFamily="18" charset="0"/>
              </a:rPr>
              <a:t>Boumal’s Static &amp; Dynamic Model: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370</TotalTime>
  <Words>505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Unit - 6</vt:lpstr>
      <vt:lpstr>There are various theories and models developed by economist:</vt:lpstr>
      <vt:lpstr>Profit Maximization Model:</vt:lpstr>
      <vt:lpstr>Firm has to take care of following factors:</vt:lpstr>
      <vt:lpstr>Determination of profit – maximizing price &amp; output:</vt:lpstr>
      <vt:lpstr>Economist Theory of Firm:</vt:lpstr>
      <vt:lpstr>Cyert &amp; March’s Behaviour Theory:</vt:lpstr>
      <vt:lpstr>Marris Growth Maximization theory:</vt:lpstr>
      <vt:lpstr>Boumal’s Static &amp; Dynamic Model:</vt:lpstr>
      <vt:lpstr>Williamson’s Managerial Discretionary theory: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- 6</dc:title>
  <dc:creator>nidhi</dc:creator>
  <cp:lastModifiedBy>nidhi</cp:lastModifiedBy>
  <cp:revision>29</cp:revision>
  <dcterms:created xsi:type="dcterms:W3CDTF">2010-07-03T05:49:25Z</dcterms:created>
  <dcterms:modified xsi:type="dcterms:W3CDTF">2010-07-03T12:00:16Z</dcterms:modified>
</cp:coreProperties>
</file>